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4" d="100"/>
          <a:sy n="44" d="100"/>
        </p:scale>
        <p:origin x="105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6BCB4375-B40F-A42E-2841-BEE15D0029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B498FEBA-D975-9914-B622-EA70494BC7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6A56E9CB-A5BA-762B-DFF1-A57D2D7A1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E3A9DCE-41EC-413E-4577-362E776A6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00D381F8-62CA-4CA9-67BF-139C20E95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60413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F0AF310-6DC6-04E2-BA12-80CF206ED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4089183-939F-AA02-C48C-01794DF980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972E4BB2-3F27-2EE7-600C-4F9BACFDE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72F700A9-344E-7B00-1AFE-49481E0B4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8F2F2B56-CC9D-FA06-F135-B83ECA3C0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31935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FF7B101-88A8-D596-6780-ED5C8F8E8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6F4199DC-5990-5D2F-977F-3708818D0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9F1B8AA5-9001-B583-38D7-BAFBA0BE5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73BA609D-7EF7-10E3-69CB-F74920867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C1EDF2C0-6A69-536B-52A4-28564E0AD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124209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18AB2B0-AEA1-6B67-7ECA-932EECD21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3CA278A2-1234-2D51-44FC-1302632129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A9026D6F-085D-9322-67B2-57FD66AB82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842480CE-BF4F-7E65-AD44-B15B311BE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A26CA5FE-4441-43D2-0AE7-80678002D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29C7C000-2A10-779A-3FAA-B3AEF560F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45866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A5845E1-EC6E-CDC2-55A2-44F5D6A43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3672FECD-72BA-A5CD-93D2-8AF0904BE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5EE94FE5-9188-111D-14F1-26C655BFE7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1A2CCD18-FED6-9B00-4D26-11A110849A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758253F4-A556-5234-6FD6-6B0B5D7E08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40839D66-CFA0-450F-E695-AB68EDEAF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D3AEF18A-754C-23FE-3AC7-E03574DC2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EC2D5582-C1B5-1F31-105F-EA6FB3265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77566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C0FAC9D-0B25-67CF-F0AB-FD1AE49D6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34A264A3-6A36-69DE-9418-338ED5B4C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05971320-84F5-8090-C6A1-9E365838D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CF532A19-28C7-2907-3121-7BE13A5F1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95265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C0F1F983-C922-0672-B0A5-0766885C5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D194D5F2-39DD-D26D-997E-A67C5ABBE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414FC87E-7E2B-2B52-A3F7-6F24198C9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50881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AE241AD-828B-1F48-6E41-10F262C32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6EA90B6-6EA2-0427-5252-C1192F7D8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233A607C-B50D-40D8-B806-01C40141D9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977690E9-B853-08CB-EF72-A61BC0AE0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AF3A5715-8C23-AC9B-30E0-A5BD6B8FE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83040191-4F3F-DBB8-25F7-6C7F05E47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88008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07E72C2-5B03-77C1-DE2E-1EC08C874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A3C62C6C-FE74-6E2C-4523-E11B6349B4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8DC95123-2CC9-741C-E1A2-6273C8A509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33E518E9-20BA-B4CC-EF75-5FD54E7DF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96992A71-A19A-F4FC-5C41-964B8D008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35810C73-B969-97DD-3326-6AE320486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92810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6267F5C4-B8B1-65BA-0213-27260D378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D5126739-4EFB-1B6C-AB10-84427EF81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2E84F2C4-542D-D41D-F045-1EC9D0FA7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28553E33-37C9-E681-3CE0-971CC87BF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214A5E70-231D-7C0F-1557-9E454CEDD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82834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CABA7E75-956A-902B-1B1A-D45C12DF4C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CE6D8583-B058-7333-A621-B5B6F41CFE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C9F2CCA1-F07A-7F35-3608-D16ED2C48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CE20CFC1-F5B4-804E-FA14-9C6001B14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09C611D9-CCE1-0DB2-5EE4-06F91BFDF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03099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BC7F1FB8-8CC0-1029-2C3E-11C34E809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AAC3FB57-CCA4-F3C1-EF68-7A3ED0733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A7CA79F7-A40B-4CA7-F6A2-B0475FE6A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B4F18-DFFA-4596-A2A7-6C7E8F5E354A}" type="datetimeFigureOut">
              <a:rPr lang="ro-RO" smtClean="0"/>
              <a:t>02.03.2023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576746A4-BC2E-8CAC-E7A6-149C85A62A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653AC12-6CAA-6CF1-7E36-32AF65EBF4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70595-93ED-4AD9-9C7E-1E03E8B82BF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45101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2BC3E2D-3E20-AA8C-2D10-EE8D06985B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6686" y="2783393"/>
            <a:ext cx="5513195" cy="2361362"/>
          </a:xfrm>
        </p:spPr>
        <p:txBody>
          <a:bodyPr>
            <a:normAutofit fontScale="90000"/>
          </a:bodyPr>
          <a:lstStyle/>
          <a:p>
            <a:r>
              <a:rPr lang="ro-RO" b="1" dirty="0"/>
              <a:t>T</a:t>
            </a:r>
            <a:r>
              <a:rPr lang="en-US" b="1" dirty="0" err="1"/>
              <a:t>imisoara</a:t>
            </a:r>
            <a:r>
              <a:rPr lang="en-US" b="1" dirty="0"/>
              <a:t> </a:t>
            </a:r>
            <a:r>
              <a:rPr lang="en-US" b="1" dirty="0" err="1"/>
              <a:t>Inspo</a:t>
            </a:r>
            <a:r>
              <a:rPr lang="en-US" b="1" dirty="0"/>
              <a:t> Advance Research</a:t>
            </a:r>
            <a:endParaRPr lang="ro-RO" b="1" dirty="0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A0A9A605-4AF8-B1FA-6B76-7E969AA7B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6686" y="5420789"/>
            <a:ext cx="5399314" cy="889575"/>
          </a:xfrm>
        </p:spPr>
        <p:txBody>
          <a:bodyPr/>
          <a:lstStyle/>
          <a:p>
            <a:r>
              <a:rPr lang="en-US" b="1" dirty="0"/>
              <a:t>3 MARTIE 2023</a:t>
            </a:r>
            <a:endParaRPr lang="ro-RO" b="1" dirty="0"/>
          </a:p>
        </p:txBody>
      </p:sp>
    </p:spTree>
    <p:extLst>
      <p:ext uri="{BB962C8B-B14F-4D97-AF65-F5344CB8AC3E}">
        <p14:creationId xmlns:p14="http://schemas.microsoft.com/office/powerpoint/2010/main" val="1458836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702343D-4CAD-64DC-914C-E9F37FCDEE46}"/>
              </a:ext>
            </a:extLst>
          </p:cNvPr>
          <p:cNvSpPr txBox="1">
            <a:spLocks/>
          </p:cNvSpPr>
          <p:nvPr/>
        </p:nvSpPr>
        <p:spPr>
          <a:xfrm>
            <a:off x="778042" y="804741"/>
            <a:ext cx="10515600" cy="9824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4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Sesiunea I 12:00 – 13: 00</a:t>
            </a:r>
            <a:br>
              <a:rPr lang="en-GB" sz="24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2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Moderatori: Prof Dr Danina Muntean, Prof Dr Dan Gaita</a:t>
            </a:r>
            <a:endParaRPr lang="en-GB" sz="22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2C0F7EC-16E2-0B5D-3E65-3E3B36F8F211}"/>
              </a:ext>
            </a:extLst>
          </p:cNvPr>
          <p:cNvSpPr txBox="1">
            <a:spLocks/>
          </p:cNvSpPr>
          <p:nvPr/>
        </p:nvSpPr>
        <p:spPr>
          <a:xfrm>
            <a:off x="348916" y="2035804"/>
            <a:ext cx="11494167" cy="458077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Early detection of LV remodeling post-myocardial infarction (REMOD-PIM),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Diana-Aurora ARNĂUTU</a:t>
            </a:r>
            <a:endParaRPr lang="en-GB" sz="1800" kern="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Gender-related differences in Eastern-European patients with previous acute coronary events,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Svetlana MOSTEORU</a:t>
            </a:r>
            <a:endParaRPr lang="en-GB" sz="1800" kern="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Empagliflozin Modulates Monoamine Oxidase Expression In Human Atrial Tissue Harvested from Cardiac Surgery Patients,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Loredana N. IONICĂ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CHADSVASC2 score relation to left atrium remodelling and inflamation: insights toward future events evaluation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Ciprian RACHIERU</a:t>
            </a:r>
            <a:endParaRPr lang="en-GB" sz="1800" kern="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Markers of left ventricular remodeling in myocardial infarction and diabetes mellitus patients,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Marius SIMONESCU</a:t>
            </a:r>
            <a:endParaRPr lang="en-GB" sz="1800" kern="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Significant Association between Subclinical Left Cardiac Dysfunction and Liver Stiffness in Metabolic Syndrome Patients with Diabetes Mellitus and Non-Alcoholic Fatty Liver Disease,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Alexandru APOSTU</a:t>
            </a:r>
            <a:endParaRPr lang="en-GB" sz="1800" kern="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Assessment of ibuprofen-induced mitochondrial toxicity in human platelets,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Alina BETIU</a:t>
            </a:r>
            <a:endParaRPr lang="en-GB" sz="1800" kern="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Correlations between functional and biochemical parameters in patients with acute myocardial infarction,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Andreea EMBER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Comprehensive imaging and assessement of patients with suspected PAH, </a:t>
            </a:r>
            <a:r>
              <a:rPr lang="en-GB" sz="1800" b="1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Ruxandra CROICU</a:t>
            </a:r>
            <a:endParaRPr lang="en-GB" sz="1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407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F64896F-8320-1AC4-4CDB-9BDA2A1BA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476" y="822325"/>
            <a:ext cx="10515600" cy="1335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Sesiunea</a:t>
            </a:r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II 13:00 – 14:00</a:t>
            </a:r>
            <a:b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Moderatori</a:t>
            </a:r>
            <a:r>
              <a:rPr lang="en-GB" sz="2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Prof Dr </a:t>
            </a:r>
            <a:r>
              <a:rPr lang="en-GB" sz="2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Danina</a:t>
            </a:r>
            <a:r>
              <a:rPr lang="en-GB" sz="2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Muntean</a:t>
            </a:r>
            <a:r>
              <a:rPr lang="en-GB" sz="2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Prof Dr Dan Gaita</a:t>
            </a:r>
            <a:endParaRPr lang="en-GB" sz="22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402CCBA-8CA7-67F9-DF8A-65D016E94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581" y="2282825"/>
            <a:ext cx="10856495" cy="4351338"/>
          </a:xfrm>
        </p:spPr>
        <p:txBody>
          <a:bodyPr>
            <a:normAutofit fontScale="92500" lnSpcReduction="10000"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Clinical and pathological findings and in-hospital and out-of-hospital complications of the youth presenting with acute myocardial infarction- IBCVT registry,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Vlad MECHE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Sleep </a:t>
            </a:r>
            <a:r>
              <a:rPr lang="en-GB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apneea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disease </a:t>
            </a:r>
            <a:r>
              <a:rPr lang="en-GB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asociated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surgical cardiovascular disease,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Andrei Raul MANZUR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Contrast-induced nephropathy,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Andrei </a:t>
            </a:r>
            <a:r>
              <a:rPr lang="en-GB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Catalin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ZAVRAGIU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Assessment of Platelet Mitochondrial Respiration in the Setting of Cardiopulmonary Bypass,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Darius G. BURIMAN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The benefits of comprehensive rehabilitation in heart failure (HF) with intermediate and low ejection fraction (EF),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Olivia BODEA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Dealing with radial spasm in percutaneous coronary interventions,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Sebastian ZUS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Methylene blue reduces MAO- related oxidative stress in human cardiovascular adipose tissue, </a:t>
            </a:r>
            <a:r>
              <a:rPr lang="en-GB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Laurentiu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BRAESCU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 systematic review and meta-analysis of added digital methods to traditional cardiac rehabilitation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Miruna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CORBU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8 day vegan diet and exercise - Significant impact on cardiovascular pathology and anthropometric performance,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Gabriel BOJBOI</a:t>
            </a:r>
          </a:p>
          <a:p>
            <a:pPr marL="0" algn="just">
              <a:lnSpc>
                <a:spcPct val="107000"/>
              </a:lnSpc>
              <a:spcBef>
                <a:spcPts val="0"/>
              </a:spcBef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 Preliminary results of study on cardiovascular manifestations in COVID 19 infected patients, </a:t>
            </a: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Abhinav SHARMA</a:t>
            </a:r>
            <a:endParaRPr lang="en-GB" sz="1800" dirty="0"/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467583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375</Words>
  <Application>Microsoft Office PowerPoint</Application>
  <PresentationFormat>Widescreen</PresentationFormat>
  <Paragraphs>23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Temă Office</vt:lpstr>
      <vt:lpstr>Timisoara Inspo Advance Research</vt:lpstr>
      <vt:lpstr>PowerPoint Presentation</vt:lpstr>
      <vt:lpstr>Sesiunea II 13:00 – 14:00 Moderatori: Prof Dr Danina Muntean, Prof Dr Dan Gaita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Titlu</dc:title>
  <dc:creator>Daria Toma</dc:creator>
  <cp:lastModifiedBy>RDL MARKETING PARTNERS</cp:lastModifiedBy>
  <cp:revision>3</cp:revision>
  <dcterms:created xsi:type="dcterms:W3CDTF">2023-02-15T11:56:51Z</dcterms:created>
  <dcterms:modified xsi:type="dcterms:W3CDTF">2023-03-02T10:44:16Z</dcterms:modified>
</cp:coreProperties>
</file>